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2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D6AD-F280-AF43-B34E-89956B96389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5E99-65B7-BF47-BA27-2F88B684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dultleagues@oxfordshire.co.uk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lta.tournamentsoftware.com/member/login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623" y="1261982"/>
            <a:ext cx="5006788" cy="1470025"/>
          </a:xfrm>
        </p:spPr>
        <p:txBody>
          <a:bodyPr/>
          <a:lstStyle/>
          <a:p>
            <a:r>
              <a:rPr lang="en-US" dirty="0" err="1"/>
              <a:t>Oxfordshire</a:t>
            </a:r>
            <a:r>
              <a:rPr lang="en-US" dirty="0"/>
              <a:t> League</a:t>
            </a:r>
            <a:br>
              <a:rPr lang="en-US" dirty="0"/>
            </a:br>
            <a:r>
              <a:rPr lang="en-US" sz="3200" i="1" dirty="0"/>
              <a:t>Using League Planner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32007"/>
            <a:ext cx="6400800" cy="3513405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/>
              <a:t>Some Stats</a:t>
            </a:r>
          </a:p>
          <a:p>
            <a:pPr marL="514350" indent="-514350" algn="l">
              <a:buAutoNum type="arabicPeriod"/>
            </a:pPr>
            <a:r>
              <a:rPr lang="en-US" dirty="0"/>
              <a:t>Switching Leagues</a:t>
            </a:r>
          </a:p>
          <a:p>
            <a:pPr marL="514350" indent="-514350" algn="l">
              <a:buAutoNum type="arabicPeriod"/>
            </a:pPr>
            <a:r>
              <a:rPr lang="en-US" dirty="0"/>
              <a:t>Adding Players to Teams</a:t>
            </a:r>
          </a:p>
          <a:p>
            <a:pPr marL="514350" indent="-514350" algn="l">
              <a:buAutoNum type="arabicPeriod"/>
            </a:pPr>
            <a:r>
              <a:rPr lang="en-US" dirty="0"/>
              <a:t>Adding/Updating Results</a:t>
            </a:r>
          </a:p>
          <a:p>
            <a:pPr marL="514350" indent="-514350" algn="l">
              <a:buAutoNum type="arabicPeriod"/>
            </a:pPr>
            <a:r>
              <a:rPr lang="en-US" dirty="0"/>
              <a:t>Searching (Find)</a:t>
            </a:r>
          </a:p>
          <a:p>
            <a:pPr marL="514350" indent="-514350" algn="l">
              <a:buAutoNum type="arabicPeriod"/>
            </a:pPr>
            <a:r>
              <a:rPr lang="en-US" dirty="0"/>
              <a:t>Contacting the League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5629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6" name="Picture 5" descr="Untitled 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47"/>
            <a:ext cx="9144000" cy="49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518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3" name="Picture 2" descr="Untitled 8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571308"/>
            <a:ext cx="85725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7875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 9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4253"/>
            <a:ext cx="4038600" cy="4610100"/>
          </a:xfrm>
          <a:prstGeom prst="rect">
            <a:avLst/>
          </a:prstGeom>
        </p:spPr>
      </p:pic>
      <p:pic>
        <p:nvPicPr>
          <p:cNvPr id="6" name="Picture 5" descr="Untitled 1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1966108"/>
            <a:ext cx="3724703" cy="48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6550"/>
            <a:ext cx="7772400" cy="1470025"/>
          </a:xfrm>
        </p:spPr>
        <p:txBody>
          <a:bodyPr/>
          <a:lstStyle/>
          <a:p>
            <a:r>
              <a:rPr lang="en-US" dirty="0"/>
              <a:t>4. Adding / Updating Results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450"/>
            <a:ext cx="9144000" cy="3032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0" y="5392638"/>
            <a:ext cx="321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Select Player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Add Player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Select Winner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Enter Score</a:t>
            </a:r>
          </a:p>
        </p:txBody>
      </p:sp>
    </p:spTree>
    <p:extLst>
      <p:ext uri="{BB962C8B-B14F-4D97-AF65-F5344CB8AC3E}">
        <p14:creationId xmlns:p14="http://schemas.microsoft.com/office/powerpoint/2010/main" val="40991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3629"/>
            <a:ext cx="7772400" cy="1470025"/>
          </a:xfrm>
        </p:spPr>
        <p:txBody>
          <a:bodyPr/>
          <a:lstStyle/>
          <a:p>
            <a:r>
              <a:rPr lang="en-US" dirty="0"/>
              <a:t>5. Searching (Find)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648"/>
            <a:ext cx="9144000" cy="52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8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Contacting the League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  <a:p>
            <a:r>
              <a:rPr lang="en-US" dirty="0">
                <a:hlinkClick r:id="rId2"/>
              </a:rPr>
              <a:t>adultleagues@oxfordshire.co.uk</a:t>
            </a:r>
            <a:r>
              <a:rPr lang="en-US" dirty="0"/>
              <a:t> 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9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/>
              <a:t>1. Some Stats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League Stat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3" y="2677459"/>
            <a:ext cx="7612457" cy="1640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9059" y="4437530"/>
            <a:ext cx="398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Unknown Players: 88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9059" y="5381812"/>
            <a:ext cx="398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Tournament Software</a:t>
            </a:r>
          </a:p>
          <a:p>
            <a:pPr algn="ctr"/>
            <a:r>
              <a:rPr lang="en-US" dirty="0"/>
              <a:t>9 Countries</a:t>
            </a:r>
          </a:p>
          <a:p>
            <a:pPr algn="ctr"/>
            <a:r>
              <a:rPr lang="en-US" dirty="0"/>
              <a:t>12 Sports</a:t>
            </a:r>
          </a:p>
          <a:p>
            <a:pPr algn="ctr"/>
            <a:r>
              <a:rPr lang="en-US" dirty="0"/>
              <a:t>Tennis: LTA &amp; Dutch Davis Cup Team</a:t>
            </a:r>
          </a:p>
        </p:txBody>
      </p:sp>
    </p:spTree>
    <p:extLst>
      <p:ext uri="{BB962C8B-B14F-4D97-AF65-F5344CB8AC3E}">
        <p14:creationId xmlns:p14="http://schemas.microsoft.com/office/powerpoint/2010/main" val="14043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2. Switching Leagues</a:t>
            </a:r>
            <a:br>
              <a:rPr lang="en-US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err="1">
                <a:hlinkClick r:id="rId2"/>
              </a:rPr>
              <a:t>lta.tournamentsoftware.com</a:t>
            </a:r>
            <a:r>
              <a:rPr lang="en-US" sz="2700" dirty="0">
                <a:hlinkClick r:id="rId2"/>
              </a:rPr>
              <a:t>/member/</a:t>
            </a:r>
            <a:r>
              <a:rPr lang="en-US" sz="2700" dirty="0" err="1">
                <a:hlinkClick r:id="rId2"/>
              </a:rPr>
              <a:t>login.aspx</a:t>
            </a:r>
            <a:endParaRPr lang="en-US" sz="2700" dirty="0"/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23" y="2751543"/>
            <a:ext cx="5314787" cy="39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3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/>
              <a:t>2. Switching Leagues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3" name="Picture 2" descr="Untitled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19294"/>
            <a:ext cx="8714321" cy="34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1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0642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927724"/>
            <a:ext cx="8661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9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0642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3" name="Picture 2" descr="Untitled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649818"/>
            <a:ext cx="8724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0642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 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92188"/>
            <a:ext cx="8890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0642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3" name="Picture 2" descr="Untitled 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770667"/>
            <a:ext cx="863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0642"/>
            <a:ext cx="7772400" cy="1470025"/>
          </a:xfrm>
        </p:spPr>
        <p:txBody>
          <a:bodyPr/>
          <a:lstStyle/>
          <a:p>
            <a:r>
              <a:rPr lang="en-US" dirty="0"/>
              <a:t>3. Adding Players to Teams</a:t>
            </a:r>
          </a:p>
        </p:txBody>
      </p:sp>
      <p:pic>
        <p:nvPicPr>
          <p:cNvPr id="4" name="Picture 3" descr="Tennis-Oxfordshire-Logo-RGB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2" y="404160"/>
            <a:ext cx="1945969" cy="857822"/>
          </a:xfrm>
          <a:prstGeom prst="rect">
            <a:avLst/>
          </a:prstGeom>
        </p:spPr>
      </p:pic>
      <p:pic>
        <p:nvPicPr>
          <p:cNvPr id="5" name="Picture 4" descr="Untitled 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0447"/>
            <a:ext cx="8686800" cy="269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1886" y="2678668"/>
            <a:ext cx="436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Can search by first or surnames or part of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Names do vary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 BTM number is best way</a:t>
            </a:r>
          </a:p>
        </p:txBody>
      </p:sp>
    </p:spTree>
    <p:extLst>
      <p:ext uri="{BB962C8B-B14F-4D97-AF65-F5344CB8AC3E}">
        <p14:creationId xmlns:p14="http://schemas.microsoft.com/office/powerpoint/2010/main" val="141297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142</Words>
  <Application>Microsoft Office PowerPoint</Application>
  <PresentationFormat>On-screen Show (4:3)</PresentationFormat>
  <Paragraphs>35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Oxfordshire League Using League Planner</vt:lpstr>
      <vt:lpstr>1. Some Stats</vt:lpstr>
      <vt:lpstr>2. Switching Leagues https://lta.tournamentsoftware.com/member/login.aspx</vt:lpstr>
      <vt:lpstr>2. Switching Leagues</vt:lpstr>
      <vt:lpstr>3. Adding Players to Teams</vt:lpstr>
      <vt:lpstr>3. Adding Players to Teams</vt:lpstr>
      <vt:lpstr>3. Adding Players to Teams</vt:lpstr>
      <vt:lpstr>3. Adding Players to Teams</vt:lpstr>
      <vt:lpstr>3. Adding Players to Teams</vt:lpstr>
      <vt:lpstr>3. Adding Players to Teams</vt:lpstr>
      <vt:lpstr>3. Adding Players to Teams</vt:lpstr>
      <vt:lpstr>3. Adding Players to Teams</vt:lpstr>
      <vt:lpstr>4. Adding / Updating Results</vt:lpstr>
      <vt:lpstr>5. Searching (Find)</vt:lpstr>
      <vt:lpstr>6. Contacting the League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Alex Wingent</dc:creator>
  <cp:lastModifiedBy>steve winyard</cp:lastModifiedBy>
  <cp:revision>12</cp:revision>
  <dcterms:created xsi:type="dcterms:W3CDTF">2016-09-03T15:39:26Z</dcterms:created>
  <dcterms:modified xsi:type="dcterms:W3CDTF">2016-09-14T16:08:15Z</dcterms:modified>
</cp:coreProperties>
</file>